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795" r:id="rId2"/>
    <p:sldId id="830" r:id="rId3"/>
    <p:sldId id="353" r:id="rId4"/>
    <p:sldId id="454" r:id="rId5"/>
    <p:sldId id="453" r:id="rId6"/>
    <p:sldId id="835" r:id="rId7"/>
    <p:sldId id="834" r:id="rId8"/>
    <p:sldId id="456" r:id="rId9"/>
    <p:sldId id="372" r:id="rId10"/>
    <p:sldId id="374" r:id="rId11"/>
    <p:sldId id="836" r:id="rId12"/>
    <p:sldId id="837" r:id="rId13"/>
    <p:sldId id="838" r:id="rId14"/>
    <p:sldId id="832" r:id="rId15"/>
    <p:sldId id="833" r:id="rId16"/>
    <p:sldId id="827" r:id="rId17"/>
    <p:sldId id="828" r:id="rId18"/>
    <p:sldId id="807" r:id="rId19"/>
    <p:sldId id="808" r:id="rId20"/>
    <p:sldId id="815" r:id="rId21"/>
    <p:sldId id="816" r:id="rId22"/>
    <p:sldId id="812" r:id="rId23"/>
    <p:sldId id="811" r:id="rId24"/>
    <p:sldId id="820" r:id="rId25"/>
    <p:sldId id="817" r:id="rId26"/>
    <p:sldId id="813" r:id="rId27"/>
    <p:sldId id="822" r:id="rId28"/>
    <p:sldId id="821" r:id="rId29"/>
    <p:sldId id="818" r:id="rId30"/>
    <p:sldId id="829" r:id="rId31"/>
    <p:sldId id="824" r:id="rId32"/>
    <p:sldId id="825" r:id="rId33"/>
    <p:sldId id="350" r:id="rId34"/>
    <p:sldId id="300" r:id="rId35"/>
    <p:sldId id="375" r:id="rId36"/>
    <p:sldId id="455" r:id="rId37"/>
    <p:sldId id="809" r:id="rId38"/>
    <p:sldId id="819" r:id="rId39"/>
    <p:sldId id="805" r:id="rId40"/>
    <p:sldId id="810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3681"/>
  </p:normalViewPr>
  <p:slideViewPr>
    <p:cSldViewPr snapToGrid="0" snapToObjects="1">
      <p:cViewPr varScale="1">
        <p:scale>
          <a:sx n="114" d="100"/>
          <a:sy n="114" d="100"/>
        </p:scale>
        <p:origin x="600" y="176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59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38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18 grudnia 2021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2960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206300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1784</Words>
  <Application>Microsoft Macintosh PowerPoint</Application>
  <PresentationFormat>Panoramiczny</PresentationFormat>
  <Paragraphs>427</Paragraphs>
  <Slides>40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Mangal</vt:lpstr>
      <vt:lpstr>Verdana</vt:lpstr>
      <vt:lpstr>Motyw pakietu Office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</vt:lpstr>
      <vt:lpstr>Prezentacja programu PowerPoint</vt:lpstr>
      <vt:lpstr>Obrazek wyjściowy  Z tego usuwać !</vt:lpstr>
      <vt:lpstr>Obrazek wyjściowy  Z tego usuwać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232</cp:revision>
  <cp:lastPrinted>2019-07-05T15:02:51Z</cp:lastPrinted>
  <dcterms:created xsi:type="dcterms:W3CDTF">2018-05-18T15:30:11Z</dcterms:created>
  <dcterms:modified xsi:type="dcterms:W3CDTF">2022-03-12T21:27:56Z</dcterms:modified>
</cp:coreProperties>
</file>